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  <p:sldId id="288" r:id="rId4"/>
    <p:sldId id="285" r:id="rId5"/>
    <p:sldId id="295" r:id="rId6"/>
    <p:sldId id="296" r:id="rId7"/>
    <p:sldId id="284" r:id="rId8"/>
    <p:sldId id="287" r:id="rId9"/>
    <p:sldId id="297" r:id="rId10"/>
    <p:sldId id="298" r:id="rId11"/>
    <p:sldId id="299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57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 fontAlgn="auto">
              <a:lnSpc>
                <a:spcPct val="150000"/>
              </a:lnSpc>
            </a:pPr>
            <a:r>
              <a:rPr lang="zh-CN" altLang="en-US" sz="48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荣誉证书</a:t>
            </a:r>
            <a:endParaRPr lang="zh-CN" altLang="en-US" sz="48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1010" y="1181100"/>
            <a:ext cx="11375390" cy="549910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3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王烨婷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在福建师范大学协和学院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全国大学生人力资源创新实践大赛（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第十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一届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校内选拔赛“职场实战”赛道中，表现优异，荣获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最具表现力奖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en-US" altLang="zh-CN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特发此证，以资鼓励！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    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福建师范大学协和学院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2026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27405" y="0"/>
            <a:ext cx="10526395" cy="1325880"/>
          </a:xfrm>
        </p:spPr>
        <p:txBody>
          <a:bodyPr/>
          <a:lstStyle/>
          <a:p>
            <a:pPr algn="ctr" fontAlgn="auto">
              <a:lnSpc>
                <a:spcPct val="150000"/>
              </a:lnSpc>
            </a:pPr>
            <a:r>
              <a:rPr lang="zh-CN" altLang="en-US" sz="4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荣誉证书</a:t>
            </a:r>
            <a:endParaRPr lang="zh-CN" altLang="en-US" sz="4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531495" y="1130300"/>
            <a:ext cx="11398885" cy="501904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3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马明慧、陈诗雨、吴淑婷、冯嘉雪、何浩然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在福建师范大学协和学院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全国大学生人力资源创新实践大赛（第十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一届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校内选拔赛中，筹备工作表现优异，荣获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最佳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组织奖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en-US" altLang="zh-CN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特发此证，以资鼓励！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    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福建师范大学协和学院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2026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 fontAlgn="auto">
              <a:lnSpc>
                <a:spcPct val="150000"/>
              </a:lnSpc>
            </a:pPr>
            <a:r>
              <a:rPr lang="zh-CN" altLang="en-US" sz="48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荣誉证书</a:t>
            </a:r>
            <a:endParaRPr lang="zh-CN" altLang="en-US" sz="48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6875" y="1179830"/>
            <a:ext cx="11398885" cy="501904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3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洪韵涵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在福建师范大学协和学院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全国大学生人力资源创新实践大赛（第十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一届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校内选拔赛“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劳动争议处理”赛道中，表现优异，荣获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最具表现力奖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en-US" altLang="zh-CN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特发此证，以资鼓励！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    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福建师范大学协和学院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2026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 fontAlgn="auto">
              <a:lnSpc>
                <a:spcPct val="150000"/>
              </a:lnSpc>
            </a:pPr>
            <a:r>
              <a:rPr lang="zh-CN" altLang="en-US" sz="48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荣誉证书</a:t>
            </a:r>
            <a:endParaRPr lang="zh-CN" altLang="en-US" sz="48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6875" y="1130300"/>
            <a:ext cx="11398885" cy="501904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3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张宇鑫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在福建师范大学协和学院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全国大学生人力资源创新实践大赛（第十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一届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校内选拔赛“无领导小组讨论”赛道中，表现优异，荣获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最具表现力奖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en-US" altLang="zh-CN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特发此证，以资鼓励！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    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福建师范大学协和学院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2026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 fontAlgn="auto">
              <a:lnSpc>
                <a:spcPct val="150000"/>
              </a:lnSpc>
            </a:pPr>
            <a:r>
              <a:rPr lang="zh-CN" altLang="en-US" sz="48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荣誉证书</a:t>
            </a:r>
            <a:endParaRPr lang="zh-CN" altLang="en-US" sz="48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6875" y="1130300"/>
            <a:ext cx="11398885" cy="501904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3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缪雨铮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在福建师范大学协和学院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全国大学生人力资源创新实践大赛（第十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一届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校内选拔赛“无领导小组讨论”赛道中，表现优异，荣获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最具表现力奖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en-US" altLang="zh-CN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特发此证，以资鼓励！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    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福建师范大学协和学院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2026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 fontAlgn="auto">
              <a:lnSpc>
                <a:spcPct val="150000"/>
              </a:lnSpc>
            </a:pPr>
            <a:r>
              <a:rPr lang="zh-CN" altLang="en-US" sz="48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荣誉证书</a:t>
            </a:r>
            <a:endParaRPr lang="zh-CN" altLang="en-US" sz="48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6875" y="1130300"/>
            <a:ext cx="11398885" cy="501904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3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郭芸婷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在福建师范大学协和学院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全国大学生人力资源创新实践大赛（第十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一届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校内选拔赛“无领导小组讨论”赛道中，表现优异，荣获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最具表现力奖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en-US" altLang="zh-CN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特发此证，以资鼓励！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    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福建师范大学协和学院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2026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 fontAlgn="auto">
              <a:lnSpc>
                <a:spcPct val="150000"/>
              </a:lnSpc>
            </a:pPr>
            <a:r>
              <a:rPr lang="zh-CN" altLang="en-US" sz="48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荣誉证书</a:t>
            </a:r>
            <a:endParaRPr lang="zh-CN" altLang="en-US" sz="48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6875" y="1130300"/>
            <a:ext cx="11398885" cy="501904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3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刘盈莹、马雅韵、乔晓敏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在福建师范大学协和学院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全国大学生人力资源创新实践大赛（第十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一届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校内选拔赛“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企业民主工会”赛道中，表现优异，荣获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最具表现力团队奖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en-US" altLang="zh-CN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特发此证，以资鼓励！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    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福建师范大学协和学院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2026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 fontAlgn="auto">
              <a:lnSpc>
                <a:spcPct val="150000"/>
              </a:lnSpc>
            </a:pPr>
            <a:r>
              <a:rPr lang="zh-CN" altLang="en-US" sz="48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荣誉证书</a:t>
            </a:r>
            <a:endParaRPr lang="zh-CN" altLang="en-US" sz="48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6240" y="1130300"/>
            <a:ext cx="11398885" cy="501904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3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刘苏贤、钟昊忻、张宇鑫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在福建师范大学协和学院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全国大学生人力资源创新实践大赛（第十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一届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校内选拔赛“实务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设计”赛道中，表现优异，荣获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最具表现力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团队奖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en-US" altLang="zh-CN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特发此证，以资鼓励！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    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福建师范大学协和学院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2026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 fontAlgn="auto">
              <a:lnSpc>
                <a:spcPct val="150000"/>
              </a:lnSpc>
            </a:pPr>
            <a:r>
              <a:rPr lang="zh-CN" altLang="en-US" sz="48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荣誉证书</a:t>
            </a:r>
            <a:endParaRPr lang="zh-CN" altLang="en-US" sz="48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6240" y="1130300"/>
            <a:ext cx="11398885" cy="501904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3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洪韵涵、缪雨铮、俞滢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在福建师范大学协和学院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全国大学生人力资源创新实践大赛（第十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一届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校内选拔赛“实务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设计”赛道中，表现优异，荣获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最具表现力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团队奖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en-US" altLang="zh-CN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特发此证，以资鼓励！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    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福建师范大学协和学院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2026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 fontAlgn="auto">
              <a:lnSpc>
                <a:spcPct val="150000"/>
              </a:lnSpc>
            </a:pPr>
            <a:r>
              <a:rPr lang="zh-CN" altLang="en-US" sz="48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荣誉证书</a:t>
            </a:r>
            <a:endParaRPr lang="zh-CN" altLang="en-US" sz="48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6240" y="1130300"/>
            <a:ext cx="11398885" cy="501904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3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张静颖、官轩扬、倪择涵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在福建师范大学协和学院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全国大学生人力资源创新实践大赛（第十一届）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校内选拔赛“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HR+AI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”赛道中，表现优异，荣获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最具表现力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团队奖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en-US" altLang="zh-CN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特发此证，以资鼓励！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        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福建师范大学协和学院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2026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zh-CN" altLang="en-US" sz="2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</a:t>
            </a:r>
            <a:endParaRPr lang="zh-CN" altLang="en-US" sz="2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Tc2ZGZiNzZiNDVlOGViOWVmM2JhOTY0NGJkNjUyYzg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1774</Words>
  <Application>WPS 演示</Application>
  <PresentationFormat>宽屏</PresentationFormat>
  <Paragraphs>100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Wingdings</vt:lpstr>
      <vt:lpstr>楷体</vt:lpstr>
      <vt:lpstr>微软雅黑</vt:lpstr>
      <vt:lpstr>Arial Unicode MS</vt:lpstr>
      <vt:lpstr>Calibri</vt:lpstr>
      <vt:lpstr>Office 主题</vt:lpstr>
      <vt:lpstr>荣誉证书</vt:lpstr>
      <vt:lpstr>荣誉证书</vt:lpstr>
      <vt:lpstr>荣誉证书</vt:lpstr>
      <vt:lpstr>荣誉证书</vt:lpstr>
      <vt:lpstr>荣誉证书</vt:lpstr>
      <vt:lpstr>荣誉证书</vt:lpstr>
      <vt:lpstr>荣誉证书</vt:lpstr>
      <vt:lpstr>荣誉证书</vt:lpstr>
      <vt:lpstr>荣誉证书</vt:lpstr>
      <vt:lpstr>荣誉证书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荣誉证书</dc:title>
  <dc:creator/>
  <cp:lastModifiedBy>Yu</cp:lastModifiedBy>
  <cp:revision>21</cp:revision>
  <dcterms:created xsi:type="dcterms:W3CDTF">2022-05-09T13:49:00Z</dcterms:created>
  <dcterms:modified xsi:type="dcterms:W3CDTF">2026-05-13T14:32:31Z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C518025D8C304DF4A6C8760202EF1B2C_13</vt:lpwstr>
  </property>
  <property fmtid="{D5CDD505-2E9C-101B-9397-08002B2CF9AE}" pid="3" name="KSOProductBuildVer">
    <vt:lpwstr>2052-12.1.0.25865</vt:lpwstr>
  </property>
</Properties>
</file>